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F855BAB5-42D9-9AE4-6D36-A2D57426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604007" y="3959015"/>
            <a:ext cx="1244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704D5-20DE-C91B-8642-0C41A8156214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18, Oct 16, Nov 13,  Dec 11, Jan 15, Feb 12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8936CBB9-D180-A2EA-A859-55C09A49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r>
              <a:rPr lang="en-US" sz="1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26D77-E981-D038-395C-28729A1E77CB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Aug 28, Sep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D1E4D65D-A809-1E37-FB6D-7AE41422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 or Gravy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Strawberry Jelly &amp; Fruit 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AF3FA-1717-22A1-D7EF-E0F40F928C2B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04,  Oct 02, Oct 30,  Nov 27,  Jan 01, Jan 29 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09C64802-2DB3-32D2-811A-91C73A27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506896" y="241845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1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AC05D-B339-D8C3-94E0-F9D9394F0525}"/>
              </a:ext>
            </a:extLst>
          </p:cNvPr>
          <p:cNvSpPr txBox="1"/>
          <p:nvPr/>
        </p:nvSpPr>
        <p:spPr>
          <a:xfrm>
            <a:off x="8163338" y="927531"/>
            <a:ext cx="155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11,  Oct 09, Nov 06, Dec 04, Jan 08, Feb 05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460</Words>
  <Application>Microsoft Office PowerPoint</Application>
  <PresentationFormat>A4 Paper (210x297 mm)</PresentationFormat>
  <Paragraphs>115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D THOMPSON</cp:lastModifiedBy>
  <cp:revision>8</cp:revision>
  <dcterms:created xsi:type="dcterms:W3CDTF">2023-05-25T09:12:29Z</dcterms:created>
  <dcterms:modified xsi:type="dcterms:W3CDTF">2023-12-18T11:49:54Z</dcterms:modified>
</cp:coreProperties>
</file>